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7" r:id="rId6"/>
    <p:sldId id="261" r:id="rId7"/>
    <p:sldId id="263" r:id="rId8"/>
    <p:sldId id="262" r:id="rId9"/>
    <p:sldId id="264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vi Mehta" userId="d03e598e1d6e8026" providerId="LiveId" clId="{DDCBE5AF-7ED8-4D63-ABD2-EC96353D563C}"/>
    <pc:docChg chg="undo custSel addSld delSld modSld">
      <pc:chgData name="Arvi Mehta" userId="d03e598e1d6e8026" providerId="LiveId" clId="{DDCBE5AF-7ED8-4D63-ABD2-EC96353D563C}" dt="2026-03-24T03:21:55.294" v="1167" actId="2696"/>
      <pc:docMkLst>
        <pc:docMk/>
      </pc:docMkLst>
      <pc:sldChg chg="new del">
        <pc:chgData name="Arvi Mehta" userId="d03e598e1d6e8026" providerId="LiveId" clId="{DDCBE5AF-7ED8-4D63-ABD2-EC96353D563C}" dt="2026-03-24T01:57:36.286" v="128" actId="2696"/>
        <pc:sldMkLst>
          <pc:docMk/>
          <pc:sldMk cId="219686747" sldId="256"/>
        </pc:sldMkLst>
      </pc:sldChg>
      <pc:sldChg chg="modSp new mod">
        <pc:chgData name="Arvi Mehta" userId="d03e598e1d6e8026" providerId="LiveId" clId="{DDCBE5AF-7ED8-4D63-ABD2-EC96353D563C}" dt="2026-03-24T01:57:30.395" v="127" actId="121"/>
        <pc:sldMkLst>
          <pc:docMk/>
          <pc:sldMk cId="2877587369" sldId="257"/>
        </pc:sldMkLst>
        <pc:spChg chg="mod">
          <ac:chgData name="Arvi Mehta" userId="d03e598e1d6e8026" providerId="LiveId" clId="{DDCBE5AF-7ED8-4D63-ABD2-EC96353D563C}" dt="2026-03-24T01:56:39.998" v="16" actId="20577"/>
          <ac:spMkLst>
            <pc:docMk/>
            <pc:sldMk cId="2877587369" sldId="257"/>
            <ac:spMk id="2" creationId="{DE3EC130-2271-140F-7B81-574199AE6939}"/>
          </ac:spMkLst>
        </pc:spChg>
        <pc:spChg chg="mod">
          <ac:chgData name="Arvi Mehta" userId="d03e598e1d6e8026" providerId="LiveId" clId="{DDCBE5AF-7ED8-4D63-ABD2-EC96353D563C}" dt="2026-03-24T01:57:30.395" v="127" actId="121"/>
          <ac:spMkLst>
            <pc:docMk/>
            <pc:sldMk cId="2877587369" sldId="257"/>
            <ac:spMk id="3" creationId="{3EDB0F76-87F7-E1A2-FD74-D44BB1D6D4A8}"/>
          </ac:spMkLst>
        </pc:spChg>
      </pc:sldChg>
      <pc:sldChg chg="modSp new mod">
        <pc:chgData name="Arvi Mehta" userId="d03e598e1d6e8026" providerId="LiveId" clId="{DDCBE5AF-7ED8-4D63-ABD2-EC96353D563C}" dt="2026-03-24T02:55:55.344" v="706" actId="20577"/>
        <pc:sldMkLst>
          <pc:docMk/>
          <pc:sldMk cId="2293648693" sldId="258"/>
        </pc:sldMkLst>
        <pc:spChg chg="mod">
          <ac:chgData name="Arvi Mehta" userId="d03e598e1d6e8026" providerId="LiveId" clId="{DDCBE5AF-7ED8-4D63-ABD2-EC96353D563C}" dt="2026-03-24T01:57:43.407" v="137" actId="20577"/>
          <ac:spMkLst>
            <pc:docMk/>
            <pc:sldMk cId="2293648693" sldId="258"/>
            <ac:spMk id="2" creationId="{1E665DFF-2DF2-1681-8607-0A97DDE6C16A}"/>
          </ac:spMkLst>
        </pc:spChg>
        <pc:spChg chg="mod">
          <ac:chgData name="Arvi Mehta" userId="d03e598e1d6e8026" providerId="LiveId" clId="{DDCBE5AF-7ED8-4D63-ABD2-EC96353D563C}" dt="2026-03-24T02:55:55.344" v="706" actId="20577"/>
          <ac:spMkLst>
            <pc:docMk/>
            <pc:sldMk cId="2293648693" sldId="258"/>
            <ac:spMk id="3" creationId="{9022AE8E-1F10-8767-E341-3D034AD3C635}"/>
          </ac:spMkLst>
        </pc:spChg>
      </pc:sldChg>
      <pc:sldChg chg="modSp new mod">
        <pc:chgData name="Arvi Mehta" userId="d03e598e1d6e8026" providerId="LiveId" clId="{DDCBE5AF-7ED8-4D63-ABD2-EC96353D563C}" dt="2026-03-24T02:05:50.989" v="237"/>
        <pc:sldMkLst>
          <pc:docMk/>
          <pc:sldMk cId="1040034952" sldId="259"/>
        </pc:sldMkLst>
        <pc:spChg chg="mod">
          <ac:chgData name="Arvi Mehta" userId="d03e598e1d6e8026" providerId="LiveId" clId="{DDCBE5AF-7ED8-4D63-ABD2-EC96353D563C}" dt="2026-03-24T02:03:21.049" v="236" actId="20577"/>
          <ac:spMkLst>
            <pc:docMk/>
            <pc:sldMk cId="1040034952" sldId="259"/>
            <ac:spMk id="2" creationId="{0108E03C-A4E2-9D79-A194-59FE095A9BAA}"/>
          </ac:spMkLst>
        </pc:spChg>
        <pc:spChg chg="mod">
          <ac:chgData name="Arvi Mehta" userId="d03e598e1d6e8026" providerId="LiveId" clId="{DDCBE5AF-7ED8-4D63-ABD2-EC96353D563C}" dt="2026-03-24T02:05:50.989" v="237"/>
          <ac:spMkLst>
            <pc:docMk/>
            <pc:sldMk cId="1040034952" sldId="259"/>
            <ac:spMk id="3" creationId="{AFC6FCB5-DC9C-DCEC-97AC-BE1B96E19E18}"/>
          </ac:spMkLst>
        </pc:spChg>
      </pc:sldChg>
      <pc:sldChg chg="addSp delSp modSp new mod">
        <pc:chgData name="Arvi Mehta" userId="d03e598e1d6e8026" providerId="LiveId" clId="{DDCBE5AF-7ED8-4D63-ABD2-EC96353D563C}" dt="2026-03-24T02:20:28.737" v="282" actId="20577"/>
        <pc:sldMkLst>
          <pc:docMk/>
          <pc:sldMk cId="3704926848" sldId="260"/>
        </pc:sldMkLst>
        <pc:spChg chg="mod">
          <ac:chgData name="Arvi Mehta" userId="d03e598e1d6e8026" providerId="LiveId" clId="{DDCBE5AF-7ED8-4D63-ABD2-EC96353D563C}" dt="2026-03-24T02:20:28.737" v="282" actId="20577"/>
          <ac:spMkLst>
            <pc:docMk/>
            <pc:sldMk cId="3704926848" sldId="260"/>
            <ac:spMk id="2" creationId="{EF7B22A4-A341-6C83-C558-7B6A9C8B9723}"/>
          </ac:spMkLst>
        </pc:spChg>
        <pc:spChg chg="del">
          <ac:chgData name="Arvi Mehta" userId="d03e598e1d6e8026" providerId="LiveId" clId="{DDCBE5AF-7ED8-4D63-ABD2-EC96353D563C}" dt="2026-03-24T02:06:29.926" v="262"/>
          <ac:spMkLst>
            <pc:docMk/>
            <pc:sldMk cId="3704926848" sldId="260"/>
            <ac:spMk id="3" creationId="{D68405E2-31C6-E02F-F3C1-5CF0E9AEEB11}"/>
          </ac:spMkLst>
        </pc:spChg>
        <pc:spChg chg="add del mod">
          <ac:chgData name="Arvi Mehta" userId="d03e598e1d6e8026" providerId="LiveId" clId="{DDCBE5AF-7ED8-4D63-ABD2-EC96353D563C}" dt="2026-03-24T02:19:45.342" v="267"/>
          <ac:spMkLst>
            <pc:docMk/>
            <pc:sldMk cId="3704926848" sldId="260"/>
            <ac:spMk id="6" creationId="{487F9A75-7EE5-9782-3BCD-2CA29B90BE27}"/>
          </ac:spMkLst>
        </pc:spChg>
        <pc:picChg chg="add del mod">
          <ac:chgData name="Arvi Mehta" userId="d03e598e1d6e8026" providerId="LiveId" clId="{DDCBE5AF-7ED8-4D63-ABD2-EC96353D563C}" dt="2026-03-24T02:19:34.845" v="266" actId="478"/>
          <ac:picMkLst>
            <pc:docMk/>
            <pc:sldMk cId="3704926848" sldId="260"/>
            <ac:picMk id="4" creationId="{2C379404-7737-E5BA-F7D3-8B3F6F5BC5F1}"/>
          </ac:picMkLst>
        </pc:picChg>
        <pc:picChg chg="add mod">
          <ac:chgData name="Arvi Mehta" userId="d03e598e1d6e8026" providerId="LiveId" clId="{DDCBE5AF-7ED8-4D63-ABD2-EC96353D563C}" dt="2026-03-24T02:20:11.759" v="272" actId="14100"/>
          <ac:picMkLst>
            <pc:docMk/>
            <pc:sldMk cId="3704926848" sldId="260"/>
            <ac:picMk id="1026" creationId="{1A569CB9-ADE7-3BBE-AD90-B7DC2375FDBB}"/>
          </ac:picMkLst>
        </pc:picChg>
      </pc:sldChg>
      <pc:sldChg chg="modSp new mod">
        <pc:chgData name="Arvi Mehta" userId="d03e598e1d6e8026" providerId="LiveId" clId="{DDCBE5AF-7ED8-4D63-ABD2-EC96353D563C}" dt="2026-03-24T02:28:02.962" v="613" actId="20577"/>
        <pc:sldMkLst>
          <pc:docMk/>
          <pc:sldMk cId="323671746" sldId="261"/>
        </pc:sldMkLst>
        <pc:spChg chg="mod">
          <ac:chgData name="Arvi Mehta" userId="d03e598e1d6e8026" providerId="LiveId" clId="{DDCBE5AF-7ED8-4D63-ABD2-EC96353D563C}" dt="2026-03-24T02:22:21.066" v="362" actId="33524"/>
          <ac:spMkLst>
            <pc:docMk/>
            <pc:sldMk cId="323671746" sldId="261"/>
            <ac:spMk id="2" creationId="{07E9AE48-9D18-38DA-4680-6D916C13C5F1}"/>
          </ac:spMkLst>
        </pc:spChg>
        <pc:spChg chg="mod">
          <ac:chgData name="Arvi Mehta" userId="d03e598e1d6e8026" providerId="LiveId" clId="{DDCBE5AF-7ED8-4D63-ABD2-EC96353D563C}" dt="2026-03-24T02:28:02.962" v="613" actId="20577"/>
          <ac:spMkLst>
            <pc:docMk/>
            <pc:sldMk cId="323671746" sldId="261"/>
            <ac:spMk id="3" creationId="{D4FCD7C3-1E90-1CB7-492E-0A2F7E9021F2}"/>
          </ac:spMkLst>
        </pc:spChg>
      </pc:sldChg>
      <pc:sldChg chg="addSp delSp modSp new mod">
        <pc:chgData name="Arvi Mehta" userId="d03e598e1d6e8026" providerId="LiveId" clId="{DDCBE5AF-7ED8-4D63-ABD2-EC96353D563C}" dt="2026-03-24T02:53:34.811" v="675" actId="14100"/>
        <pc:sldMkLst>
          <pc:docMk/>
          <pc:sldMk cId="4091787112" sldId="262"/>
        </pc:sldMkLst>
        <pc:spChg chg="mod">
          <ac:chgData name="Arvi Mehta" userId="d03e598e1d6e8026" providerId="LiveId" clId="{DDCBE5AF-7ED8-4D63-ABD2-EC96353D563C}" dt="2026-03-24T02:28:22.982" v="637" actId="20577"/>
          <ac:spMkLst>
            <pc:docMk/>
            <pc:sldMk cId="4091787112" sldId="262"/>
            <ac:spMk id="2" creationId="{9E9215C0-2C68-1DAF-F322-04326FB23728}"/>
          </ac:spMkLst>
        </pc:spChg>
        <pc:spChg chg="del">
          <ac:chgData name="Arvi Mehta" userId="d03e598e1d6e8026" providerId="LiveId" clId="{DDCBE5AF-7ED8-4D63-ABD2-EC96353D563C}" dt="2026-03-24T02:46:49.406" v="638"/>
          <ac:spMkLst>
            <pc:docMk/>
            <pc:sldMk cId="4091787112" sldId="262"/>
            <ac:spMk id="3" creationId="{545CD164-CB53-2AAA-2ED5-4E313EBD9662}"/>
          </ac:spMkLst>
        </pc:spChg>
        <pc:spChg chg="add del mod">
          <ac:chgData name="Arvi Mehta" userId="d03e598e1d6e8026" providerId="LiveId" clId="{DDCBE5AF-7ED8-4D63-ABD2-EC96353D563C}" dt="2026-03-24T02:53:05.648" v="668"/>
          <ac:spMkLst>
            <pc:docMk/>
            <pc:sldMk cId="4091787112" sldId="262"/>
            <ac:spMk id="7" creationId="{212A676F-9A65-963D-6A78-17DFE8A38B1E}"/>
          </ac:spMkLst>
        </pc:spChg>
        <pc:spChg chg="add del mod">
          <ac:chgData name="Arvi Mehta" userId="d03e598e1d6e8026" providerId="LiveId" clId="{DDCBE5AF-7ED8-4D63-ABD2-EC96353D563C}" dt="2026-03-24T02:53:10.149" v="670" actId="21"/>
          <ac:spMkLst>
            <pc:docMk/>
            <pc:sldMk cId="4091787112" sldId="262"/>
            <ac:spMk id="11" creationId="{E56F25F2-5F9E-2AC2-AEA5-E5141BE40D14}"/>
          </ac:spMkLst>
        </pc:spChg>
        <pc:picChg chg="add del mod modCrop">
          <ac:chgData name="Arvi Mehta" userId="d03e598e1d6e8026" providerId="LiveId" clId="{DDCBE5AF-7ED8-4D63-ABD2-EC96353D563C}" dt="2026-03-24T02:51:09.717" v="667" actId="478"/>
          <ac:picMkLst>
            <pc:docMk/>
            <pc:sldMk cId="4091787112" sldId="262"/>
            <ac:picMk id="5" creationId="{1C0C86EA-3D1F-DD62-6278-22B4AEC76B2F}"/>
          </ac:picMkLst>
        </pc:picChg>
        <pc:picChg chg="add del mod modCrop">
          <ac:chgData name="Arvi Mehta" userId="d03e598e1d6e8026" providerId="LiveId" clId="{DDCBE5AF-7ED8-4D63-ABD2-EC96353D563C}" dt="2026-03-24T02:53:34.811" v="675" actId="14100"/>
          <ac:picMkLst>
            <pc:docMk/>
            <pc:sldMk cId="4091787112" sldId="262"/>
            <ac:picMk id="9" creationId="{486F3322-C85A-32ED-5864-119D13AA9DBE}"/>
          </ac:picMkLst>
        </pc:picChg>
      </pc:sldChg>
      <pc:sldChg chg="addSp delSp modSp new mod">
        <pc:chgData name="Arvi Mehta" userId="d03e598e1d6e8026" providerId="LiveId" clId="{DDCBE5AF-7ED8-4D63-ABD2-EC96353D563C}" dt="2026-03-24T02:51:00.657" v="666"/>
        <pc:sldMkLst>
          <pc:docMk/>
          <pc:sldMk cId="730655123" sldId="263"/>
        </pc:sldMkLst>
        <pc:spChg chg="mod">
          <ac:chgData name="Arvi Mehta" userId="d03e598e1d6e8026" providerId="LiveId" clId="{DDCBE5AF-7ED8-4D63-ABD2-EC96353D563C}" dt="2026-03-24T02:47:57.531" v="663" actId="20577"/>
          <ac:spMkLst>
            <pc:docMk/>
            <pc:sldMk cId="730655123" sldId="263"/>
            <ac:spMk id="2" creationId="{EB87A2E0-A8AD-54AB-CEB8-F733FB3D2444}"/>
          </ac:spMkLst>
        </pc:spChg>
        <pc:spChg chg="add del">
          <ac:chgData name="Arvi Mehta" userId="d03e598e1d6e8026" providerId="LiveId" clId="{DDCBE5AF-7ED8-4D63-ABD2-EC96353D563C}" dt="2026-03-24T02:51:00.657" v="666"/>
          <ac:spMkLst>
            <pc:docMk/>
            <pc:sldMk cId="730655123" sldId="263"/>
            <ac:spMk id="3" creationId="{7D0A6625-069D-C8D8-DB2E-CBD14EE59754}"/>
          </ac:spMkLst>
        </pc:spChg>
        <pc:picChg chg="add mod">
          <ac:chgData name="Arvi Mehta" userId="d03e598e1d6e8026" providerId="LiveId" clId="{DDCBE5AF-7ED8-4D63-ABD2-EC96353D563C}" dt="2026-03-24T02:50:53.207" v="665"/>
          <ac:picMkLst>
            <pc:docMk/>
            <pc:sldMk cId="730655123" sldId="263"/>
            <ac:picMk id="5" creationId="{FBFE8013-C7F3-6AF5-570F-CA11D03A8509}"/>
          </ac:picMkLst>
        </pc:picChg>
        <pc:picChg chg="add mod">
          <ac:chgData name="Arvi Mehta" userId="d03e598e1d6e8026" providerId="LiveId" clId="{DDCBE5AF-7ED8-4D63-ABD2-EC96353D563C}" dt="2026-03-24T02:51:00.657" v="666"/>
          <ac:picMkLst>
            <pc:docMk/>
            <pc:sldMk cId="730655123" sldId="263"/>
            <ac:picMk id="7" creationId="{DEC56083-1ACE-8002-BE6C-2D0F54129C42}"/>
          </ac:picMkLst>
        </pc:picChg>
      </pc:sldChg>
      <pc:sldChg chg="addSp delSp modSp new mod">
        <pc:chgData name="Arvi Mehta" userId="d03e598e1d6e8026" providerId="LiveId" clId="{DDCBE5AF-7ED8-4D63-ABD2-EC96353D563C}" dt="2026-03-24T03:01:17.683" v="768" actId="20577"/>
        <pc:sldMkLst>
          <pc:docMk/>
          <pc:sldMk cId="2766970821" sldId="264"/>
        </pc:sldMkLst>
        <pc:spChg chg="mod">
          <ac:chgData name="Arvi Mehta" userId="d03e598e1d6e8026" providerId="LiveId" clId="{DDCBE5AF-7ED8-4D63-ABD2-EC96353D563C}" dt="2026-03-24T03:01:17.683" v="768" actId="20577"/>
          <ac:spMkLst>
            <pc:docMk/>
            <pc:sldMk cId="2766970821" sldId="264"/>
            <ac:spMk id="2" creationId="{02CE26BE-A3D9-C66E-E916-00A9C0E3D30D}"/>
          </ac:spMkLst>
        </pc:spChg>
        <pc:spChg chg="add del">
          <ac:chgData name="Arvi Mehta" userId="d03e598e1d6e8026" providerId="LiveId" clId="{DDCBE5AF-7ED8-4D63-ABD2-EC96353D563C}" dt="2026-03-24T03:00:46.387" v="710" actId="22"/>
          <ac:spMkLst>
            <pc:docMk/>
            <pc:sldMk cId="2766970821" sldId="264"/>
            <ac:spMk id="3" creationId="{2CD30E38-2903-2A6F-114C-1824FD8243C8}"/>
          </ac:spMkLst>
        </pc:spChg>
        <pc:picChg chg="add mod">
          <ac:chgData name="Arvi Mehta" userId="d03e598e1d6e8026" providerId="LiveId" clId="{DDCBE5AF-7ED8-4D63-ABD2-EC96353D563C}" dt="2026-03-24T02:57:33.394" v="708"/>
          <ac:picMkLst>
            <pc:docMk/>
            <pc:sldMk cId="2766970821" sldId="264"/>
            <ac:picMk id="4" creationId="{14FA4D61-B8CA-4AF5-3B13-F089C4B60E8D}"/>
          </ac:picMkLst>
        </pc:picChg>
        <pc:picChg chg="add mod ord">
          <ac:chgData name="Arvi Mehta" userId="d03e598e1d6e8026" providerId="LiveId" clId="{DDCBE5AF-7ED8-4D63-ABD2-EC96353D563C}" dt="2026-03-24T03:00:58.128" v="713" actId="14100"/>
          <ac:picMkLst>
            <pc:docMk/>
            <pc:sldMk cId="2766970821" sldId="264"/>
            <ac:picMk id="6" creationId="{88CB621E-0B69-B85A-B77B-1F8ED0DA8E60}"/>
          </ac:picMkLst>
        </pc:picChg>
      </pc:sldChg>
      <pc:sldChg chg="addSp modSp new mod">
        <pc:chgData name="Arvi Mehta" userId="d03e598e1d6e8026" providerId="LiveId" clId="{DDCBE5AF-7ED8-4D63-ABD2-EC96353D563C}" dt="2026-03-24T03:21:26.286" v="1165" actId="1076"/>
        <pc:sldMkLst>
          <pc:docMk/>
          <pc:sldMk cId="3626808313" sldId="265"/>
        </pc:sldMkLst>
        <pc:spChg chg="mod">
          <ac:chgData name="Arvi Mehta" userId="d03e598e1d6e8026" providerId="LiveId" clId="{DDCBE5AF-7ED8-4D63-ABD2-EC96353D563C}" dt="2026-03-24T03:21:26.286" v="1165" actId="1076"/>
          <ac:spMkLst>
            <pc:docMk/>
            <pc:sldMk cId="3626808313" sldId="265"/>
            <ac:spMk id="2" creationId="{208FED2A-326F-0E25-5DB1-FC5BBA23B5E2}"/>
          </ac:spMkLst>
        </pc:spChg>
        <pc:spChg chg="mod">
          <ac:chgData name="Arvi Mehta" userId="d03e598e1d6e8026" providerId="LiveId" clId="{DDCBE5AF-7ED8-4D63-ABD2-EC96353D563C}" dt="2026-03-24T03:20:42.419" v="1155" actId="5793"/>
          <ac:spMkLst>
            <pc:docMk/>
            <pc:sldMk cId="3626808313" sldId="265"/>
            <ac:spMk id="3" creationId="{ED1ADA96-B801-A08A-5348-F90F96A13170}"/>
          </ac:spMkLst>
        </pc:spChg>
        <pc:picChg chg="add mod">
          <ac:chgData name="Arvi Mehta" userId="d03e598e1d6e8026" providerId="LiveId" clId="{DDCBE5AF-7ED8-4D63-ABD2-EC96353D563C}" dt="2026-03-24T03:19:40.545" v="1153" actId="14100"/>
          <ac:picMkLst>
            <pc:docMk/>
            <pc:sldMk cId="3626808313" sldId="265"/>
            <ac:picMk id="2050" creationId="{3F830F15-03CA-F727-EDA2-441E9632F013}"/>
          </ac:picMkLst>
        </pc:picChg>
        <pc:picChg chg="add">
          <ac:chgData name="Arvi Mehta" userId="d03e598e1d6e8026" providerId="LiveId" clId="{DDCBE5AF-7ED8-4D63-ABD2-EC96353D563C}" dt="2026-03-24T03:20:43.581" v="1156"/>
          <ac:picMkLst>
            <pc:docMk/>
            <pc:sldMk cId="3626808313" sldId="265"/>
            <ac:picMk id="2052" creationId="{B516D0D7-FAD5-1A6E-DC5B-36413DD197C0}"/>
          </ac:picMkLst>
        </pc:picChg>
      </pc:sldChg>
      <pc:sldChg chg="modSp new mod">
        <pc:chgData name="Arvi Mehta" userId="d03e598e1d6e8026" providerId="LiveId" clId="{DDCBE5AF-7ED8-4D63-ABD2-EC96353D563C}" dt="2026-03-24T03:13:12.732" v="1141" actId="20577"/>
        <pc:sldMkLst>
          <pc:docMk/>
          <pc:sldMk cId="2636767889" sldId="266"/>
        </pc:sldMkLst>
        <pc:spChg chg="mod">
          <ac:chgData name="Arvi Mehta" userId="d03e598e1d6e8026" providerId="LiveId" clId="{DDCBE5AF-7ED8-4D63-ABD2-EC96353D563C}" dt="2026-03-24T03:13:12.732" v="1141" actId="20577"/>
          <ac:spMkLst>
            <pc:docMk/>
            <pc:sldMk cId="2636767889" sldId="266"/>
            <ac:spMk id="2" creationId="{E182D849-CD5F-4975-AC43-8C75FCF80FFC}"/>
          </ac:spMkLst>
        </pc:spChg>
      </pc:sldChg>
      <pc:sldChg chg="addSp delSp modSp new del">
        <pc:chgData name="Arvi Mehta" userId="d03e598e1d6e8026" providerId="LiveId" clId="{DDCBE5AF-7ED8-4D63-ABD2-EC96353D563C}" dt="2026-03-24T03:21:11.197" v="1160" actId="680"/>
        <pc:sldMkLst>
          <pc:docMk/>
          <pc:sldMk cId="471901865" sldId="267"/>
        </pc:sldMkLst>
        <pc:spChg chg="add del">
          <ac:chgData name="Arvi Mehta" userId="d03e598e1d6e8026" providerId="LiveId" clId="{DDCBE5AF-7ED8-4D63-ABD2-EC96353D563C}" dt="2026-03-24T03:21:10.483" v="1159"/>
          <ac:spMkLst>
            <pc:docMk/>
            <pc:sldMk cId="471901865" sldId="267"/>
            <ac:spMk id="3" creationId="{CE2268C0-3D4D-69E6-A796-8C8E1C0FD383}"/>
          </ac:spMkLst>
        </pc:spChg>
        <pc:picChg chg="add mod">
          <ac:chgData name="Arvi Mehta" userId="d03e598e1d6e8026" providerId="LiveId" clId="{DDCBE5AF-7ED8-4D63-ABD2-EC96353D563C}" dt="2026-03-24T03:21:10.483" v="1159"/>
          <ac:picMkLst>
            <pc:docMk/>
            <pc:sldMk cId="471901865" sldId="267"/>
            <ac:picMk id="3074" creationId="{4617DFCC-DDCF-7C91-CD79-B6274003CBEC}"/>
          </ac:picMkLst>
        </pc:picChg>
      </pc:sldChg>
      <pc:sldChg chg="addSp delSp modSp new del">
        <pc:chgData name="Arvi Mehta" userId="d03e598e1d6e8026" providerId="LiveId" clId="{DDCBE5AF-7ED8-4D63-ABD2-EC96353D563C}" dt="2026-03-24T03:21:55.294" v="1167" actId="2696"/>
        <pc:sldMkLst>
          <pc:docMk/>
          <pc:sldMk cId="2906096344" sldId="267"/>
        </pc:sldMkLst>
        <pc:spChg chg="mod">
          <ac:chgData name="Arvi Mehta" userId="d03e598e1d6e8026" providerId="LiveId" clId="{DDCBE5AF-7ED8-4D63-ABD2-EC96353D563C}" dt="2026-03-24T03:21:32.218" v="1166"/>
          <ac:spMkLst>
            <pc:docMk/>
            <pc:sldMk cId="2906096344" sldId="267"/>
            <ac:spMk id="2" creationId="{42111728-88F1-58AD-11B3-B545791CD885}"/>
          </ac:spMkLst>
        </pc:spChg>
        <pc:spChg chg="del">
          <ac:chgData name="Arvi Mehta" userId="d03e598e1d6e8026" providerId="LiveId" clId="{DDCBE5AF-7ED8-4D63-ABD2-EC96353D563C}" dt="2026-03-24T03:21:18.013" v="1162"/>
          <ac:spMkLst>
            <pc:docMk/>
            <pc:sldMk cId="2906096344" sldId="267"/>
            <ac:spMk id="3" creationId="{5652507D-ECDB-BA7F-E8CE-5944AE11F361}"/>
          </ac:spMkLst>
        </pc:spChg>
        <pc:picChg chg="add mod">
          <ac:chgData name="Arvi Mehta" userId="d03e598e1d6e8026" providerId="LiveId" clId="{DDCBE5AF-7ED8-4D63-ABD2-EC96353D563C}" dt="2026-03-24T03:21:22.818" v="1164" actId="1076"/>
          <ac:picMkLst>
            <pc:docMk/>
            <pc:sldMk cId="2906096344" sldId="267"/>
            <ac:picMk id="4098" creationId="{DAE69AA1-9395-FFD5-002C-7D197B100C1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0F7B-B541-002A-265C-0909992C2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A2917-94C3-FAB7-8709-64905E6FC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AAF03-45AC-E240-76D9-5C921C2D3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149D4-1971-200D-59ED-F38184F4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6E8B4-DD76-87C6-3298-174C2FA6F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130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F048-47CC-34B8-597B-A429BB96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5048D-C4FA-9240-1901-1C9E05FD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62F94-DC01-646B-44F3-980437BA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1B782-65D1-03CA-4C44-7ECD9CA3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82474-4478-E3DD-1C0E-1763DC08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73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B538-F17D-77ED-F65B-6FD9CC523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E26F9-6CC6-64DF-79D9-38FE0FF70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B2129-3F6A-2EAB-EACB-B3884D9C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C9D98-FED5-A671-B634-43E0AF05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FFCEB-DC1C-CD37-0652-03B5F1BA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266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F9E4-0563-A741-140D-A2C8E47D4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3CC78-7812-5AF9-17C8-4E6CAB92A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A327F-2912-75A1-9D68-72C6469D7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3BBD0-5C67-F183-9066-7C935971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C9E5C-10A4-EA96-4EC0-1A332CFD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FE24D-62A1-5033-2393-D9DFDDB07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211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968A-4CA7-328C-5188-B2302B22D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E7E98-2E3D-2074-8897-BF739127F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2AAC6-BBCD-A60A-7091-AC5399848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E078AE-821D-826A-058D-272A8073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5A038-CBFE-79E4-6D58-E72EEF742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D721A-D225-C20A-E764-E1329D63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782B0-8A8B-8563-678F-FB86341E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8A211E-0D91-155F-1DBF-7951C3A6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041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4DAA-2EA7-A04D-FC7E-DD88B8BC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25111-F46D-5D81-1B0E-9EC13D642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487B0A-0BBA-8C11-6710-5599BFF2C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086C3-2C3F-85C3-B5FE-EB60673A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78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479D6C-280F-56FA-8362-FA034A38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C61F7C-8161-8FB9-FB82-272930A1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B91F4-03BC-D729-1D2A-15C4A4FF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31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DA02-74F2-1CC8-737B-E0664C39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BE9B2-BA26-68A2-E547-8913E9B5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50F9A-D771-D50C-1DC3-31209699F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8083A-6007-2E20-B7A2-0FF6424B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82F1A-8FAA-BF61-10CC-F7A6068F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F5C94-8A63-231F-951C-4AF5E056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088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F711-793C-4CE4-FDCE-7C39D35AF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1BFCBB-F6F6-9E51-FA74-26D150E3D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5A2ED-7FBB-CAD0-1C82-F0672C061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B88A2-A404-D266-0504-9F615F8A7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63CBD-C269-11B0-9CD2-77796EC07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697DC-B20C-8BF2-9D42-23BFC0EE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0718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56A5-ECCF-A3EB-96E7-C38713EE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7FD11-BE84-2212-5B9F-2082021E6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63B5D-FF07-887E-E69D-1278FE8DE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55BB7-9CA9-203A-9AAE-714B38C97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33832-2599-9689-C2BA-A7D4687E2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50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68D60A-62EE-D644-455B-126BB9FDA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CFD1F-BE30-8F73-963A-71F3997B7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B515C-01A9-CD82-29F2-F2DA9E163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62A8A-3DB6-0A99-C3AF-53D7B3911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1DCCA-A106-FD87-E5DD-D03C523F5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99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F397E-FAE0-0BA8-570C-7B189AEC2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0F49F-05D3-3BAD-35B9-7E878082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5F830-1A93-7170-A990-16C2F1B0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2EE41-DF9F-4B13-BEC7-0E67F89193DD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01D75-D11F-A161-C333-1FA2BBF6E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74D33-E135-8767-4A83-2B276D405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6754C-BD74-4D98-AE94-F7629BD0D2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752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C130-2271-140F-7B81-574199AE69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VLDL Metabolism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B0F76-87F7-E1A2-FD74-D44BB1D6D4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year resident, </a:t>
            </a:r>
          </a:p>
          <a:p>
            <a:pPr algn="r"/>
            <a:r>
              <a:rPr lang="en-GB" dirty="0"/>
              <a:t>Department of Biochemistry,</a:t>
            </a:r>
          </a:p>
          <a:p>
            <a:pPr algn="r"/>
            <a:r>
              <a:rPr lang="en-GB" dirty="0"/>
              <a:t>Government Medical College,</a:t>
            </a:r>
          </a:p>
          <a:p>
            <a:pPr algn="r"/>
            <a:r>
              <a:rPr lang="en-GB" dirty="0"/>
              <a:t>Bhavnagar.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7587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5DFF-2DF2-1681-8607-0A97DDE6C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2AE8E-1F10-8767-E341-3D034AD3C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  <a:p>
            <a:r>
              <a:rPr lang="en-GB" dirty="0"/>
              <a:t>Lipoprotein Structure and Types</a:t>
            </a:r>
          </a:p>
          <a:p>
            <a:r>
              <a:rPr lang="en-GB" dirty="0"/>
              <a:t>VLDL</a:t>
            </a:r>
          </a:p>
          <a:p>
            <a:r>
              <a:rPr lang="en-GB" dirty="0"/>
              <a:t>VLDL Metabolism</a:t>
            </a:r>
            <a:endParaRPr lang="en-IN" dirty="0"/>
          </a:p>
          <a:p>
            <a:r>
              <a:rPr lang="en-IN" dirty="0"/>
              <a:t>Clinical Application</a:t>
            </a:r>
          </a:p>
        </p:txBody>
      </p:sp>
    </p:spTree>
    <p:extLst>
      <p:ext uri="{BB962C8B-B14F-4D97-AF65-F5344CB8AC3E}">
        <p14:creationId xmlns:p14="http://schemas.microsoft.com/office/powerpoint/2010/main" val="229364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E03C-A4E2-9D79-A194-59FE095A9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6FCB5-DC9C-DCEC-97AC-BE1B96E19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Plasma lipids 		+ Proteins </a:t>
            </a:r>
            <a:r>
              <a:rPr lang="en-GB" dirty="0">
                <a:sym typeface="Wingdings" panose="05000000000000000000" pitchFamily="2" charset="2"/>
              </a:rPr>
              <a:t> Lipoproteins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(Insoluble in blood)			(Compound lipid,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Examples:					Can be transported in blood)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  - TAG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  - Cholesterol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  - Cholesterol ester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  - Phospholipids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     - Fatty Acids (FA)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003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22A4-A341-6C83-C558-7B6A9C8B9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Lipoprotein Structure </a:t>
            </a:r>
            <a:endParaRPr lang="en-IN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A8C238E-FFC6-F544-409D-AE2065B4A4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944" y="1690688"/>
            <a:ext cx="6664751" cy="44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92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3C78B-48CC-8C32-970A-84110184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Lipoprotein Types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69209-419B-E357-9E99-621712CD2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FC21D35-8195-598D-4516-808960AB5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t="13762" b="7264"/>
          <a:stretch>
            <a:fillRect/>
          </a:stretch>
        </p:blipFill>
        <p:spPr bwMode="auto">
          <a:xfrm>
            <a:off x="763571" y="1690689"/>
            <a:ext cx="10878532" cy="462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537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9AE48-9D18-38DA-4680-6D916C13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VLDL – Very Low-Density Lipoproteins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CD7C3-1E90-1CB7-492E-0A2F7E902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Synthesis: Liver</a:t>
            </a:r>
          </a:p>
          <a:p>
            <a:r>
              <a:rPr lang="en-GB" dirty="0"/>
              <a:t>Lipid Content: Endogenous Triglycerides &gt;&gt; Cholesterol</a:t>
            </a:r>
          </a:p>
          <a:p>
            <a:r>
              <a:rPr lang="en-GB" dirty="0"/>
              <a:t>Apoprotein: Apo B100, Apo C2, Apo E</a:t>
            </a:r>
          </a:p>
          <a:p>
            <a:r>
              <a:rPr lang="en-GB" dirty="0"/>
              <a:t>Functions:</a:t>
            </a:r>
          </a:p>
          <a:p>
            <a:pPr lvl="1"/>
            <a:r>
              <a:rPr lang="en-GB" dirty="0"/>
              <a:t>Transports endogenous TAG to peripheral organs</a:t>
            </a:r>
          </a:p>
          <a:p>
            <a:pPr lvl="1"/>
            <a:r>
              <a:rPr lang="en-GB" dirty="0"/>
              <a:t>VLDL </a:t>
            </a:r>
            <a:r>
              <a:rPr lang="en-GB" dirty="0">
                <a:sym typeface="Wingdings" panose="05000000000000000000" pitchFamily="2" charset="2"/>
              </a:rPr>
              <a:t> IDL  LDL (lipoprotein cascade pathway)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67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A2E0-A8AD-54AB-CEB8-F733FB3D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Formation of VLDL</a:t>
            </a:r>
            <a:endParaRPr lang="en-IN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7839C17-E8D1-560B-ABAF-1874D971E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2"/>
          <a:stretch>
            <a:fillRect/>
          </a:stretch>
        </p:blipFill>
        <p:spPr>
          <a:xfrm>
            <a:off x="1270055" y="1819175"/>
            <a:ext cx="6795915" cy="437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215C0-2C68-1DAF-F322-04326FB2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VLDL Metabolism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070743-3E23-2552-2B52-C6632C2D1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0"/>
          <a:stretch>
            <a:fillRect/>
          </a:stretch>
        </p:blipFill>
        <p:spPr>
          <a:xfrm>
            <a:off x="1155031" y="1771047"/>
            <a:ext cx="10385659" cy="489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8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26BE-A3D9-C66E-E916-00A9C0E3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VLDL Metabolism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CB621E-0B69-B85A-B77B-1F8ED0DA8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4323" y="1825625"/>
            <a:ext cx="10079477" cy="487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70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ED2A-326F-0E25-5DB1-FC5BBA23B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GB" dirty="0"/>
              <a:t>Clinical Application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ADA96-B801-A08A-5348-F90F96A13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Type 4 Hyperlipoproteinemia 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Also known as familial hypertriglyceridemia</a:t>
            </a:r>
          </a:p>
          <a:p>
            <a:pPr lvl="1"/>
            <a:r>
              <a:rPr lang="en-GB" dirty="0"/>
              <a:t>Due to increased hepatic VLDL production</a:t>
            </a:r>
          </a:p>
          <a:p>
            <a:pPr lvl="1"/>
            <a:r>
              <a:rPr lang="en-GB" dirty="0"/>
              <a:t>Plasma appears turbid</a:t>
            </a:r>
          </a:p>
          <a:p>
            <a:pPr lvl="1"/>
            <a:r>
              <a:rPr lang="en-GB" dirty="0"/>
              <a:t>Associated with obesity, diabetes, alcohol</a:t>
            </a:r>
          </a:p>
          <a:p>
            <a:pPr lvl="1"/>
            <a:r>
              <a:rPr lang="en-GB" dirty="0"/>
              <a:t>Severe cases</a:t>
            </a:r>
            <a:r>
              <a:rPr lang="en-GB" dirty="0">
                <a:sym typeface="Wingdings" panose="05000000000000000000" pitchFamily="2" charset="2"/>
              </a:rPr>
              <a:t> acute pancreatitis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1026" name="Picture 2" descr="29-Year-Old Man's Blood Plasma Turns 'Milky White' After Drinking BBT ...">
            <a:extLst>
              <a:ext uri="{FF2B5EF4-FFF2-40B4-BE49-F238E27FC236}">
                <a16:creationId xmlns:a16="http://schemas.microsoft.com/office/drawing/2014/main" id="{52ED5121-078A-9B5F-81A1-114483A7E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172" y="1162843"/>
            <a:ext cx="2960130" cy="468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80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0BCC-D069-DDBE-1EE7-28D4B84D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D2CEF-018F-D3B7-3FC3-31040D451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Vasudevan DM et al. Textbook of Biochemistry for Medical Students, 10th ed. Jaypee.</a:t>
            </a:r>
          </a:p>
          <a:p>
            <a:r>
              <a:rPr lang="en-IN" dirty="0"/>
              <a:t>Ferrier DR. Lippincott Illustrated Reviews: Biochemistry. Wolters Kluwer.</a:t>
            </a:r>
          </a:p>
          <a:p>
            <a:r>
              <a:rPr lang="en-IN" dirty="0"/>
              <a:t>Rodwell VW et al. Harper’s Illustrated Biochemistry. McGraw </a:t>
            </a:r>
            <a:r>
              <a:rPr lang="en-IN"/>
              <a:t>Hill.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8773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D849-CD5F-4975-AC43-8C75FCF80F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D7E2-EE4D-5365-1DA8-DF0A5C3CB3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767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214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VLDL Metabolism</vt:lpstr>
      <vt:lpstr>Contents</vt:lpstr>
      <vt:lpstr>Introduction</vt:lpstr>
      <vt:lpstr>Lipoprotein Structure </vt:lpstr>
      <vt:lpstr>Lipoprotein Types</vt:lpstr>
      <vt:lpstr>VLDL – Very Low-Density Lipoproteins</vt:lpstr>
      <vt:lpstr>Formation of VLDL</vt:lpstr>
      <vt:lpstr>VLDL Metabolism</vt:lpstr>
      <vt:lpstr>VLDL Metabolism</vt:lpstr>
      <vt:lpstr>Clinical Application</vt:lpstr>
      <vt:lpstr>References: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Arvi Mehta</dc:creator>
  <cp:lastModifiedBy>Jagruti Dholakia</cp:lastModifiedBy>
  <cp:revision>5</cp:revision>
  <dcterms:created xsi:type="dcterms:W3CDTF">2026-03-24T01:56:15Z</dcterms:created>
  <dcterms:modified xsi:type="dcterms:W3CDTF">2026-09-21T10:03:06Z</dcterms:modified>
</cp:coreProperties>
</file>